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</p:sldMasterIdLst>
  <p:notesMasterIdLst>
    <p:notesMasterId r:id="rId12"/>
  </p:notesMasterIdLst>
  <p:sldIdLst>
    <p:sldId id="256" r:id="rId5"/>
    <p:sldId id="317" r:id="rId6"/>
    <p:sldId id="258" r:id="rId7"/>
    <p:sldId id="314" r:id="rId8"/>
    <p:sldId id="315" r:id="rId9"/>
    <p:sldId id="316" r:id="rId10"/>
    <p:sldId id="262" r:id="rId11"/>
  </p:sldIdLst>
  <p:sldSz cx="9144000" cy="5143500" type="screen16x9"/>
  <p:notesSz cx="6858000" cy="9144000"/>
  <p:embeddedFontLst>
    <p:embeddedFont>
      <p:font typeface="Exo" panose="020B0604020202020204" charset="0"/>
      <p:regular r:id="rId13"/>
      <p:bold r:id="rId14"/>
      <p:italic r:id="rId15"/>
      <p:boldItalic r:id="rId16"/>
    </p:embeddedFont>
    <p:embeddedFont>
      <p:font typeface="PT Sans" panose="020B0503020203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22134C-B8BB-DF4D-9A5D-9C14F82999CA}" v="24" dt="2024-12-03T04:56:44.921"/>
  </p1510:revLst>
</p1510:revInfo>
</file>

<file path=ppt/tableStyles.xml><?xml version="1.0" encoding="utf-8"?>
<a:tblStyleLst xmlns:a="http://schemas.openxmlformats.org/drawingml/2006/main" def="{FB930453-CB8D-49BD-81C5-80DA54536383}">
  <a:tblStyle styleId="{FB930453-CB8D-49BD-81C5-80DA545363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38"/>
  </p:normalViewPr>
  <p:slideViewPr>
    <p:cSldViewPr snapToGrid="0">
      <p:cViewPr varScale="1">
        <p:scale>
          <a:sx n="141" d="100"/>
          <a:sy n="141" d="100"/>
        </p:scale>
        <p:origin x="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219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538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edfa3e31c0_2_20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edfa3e31c0_2_20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10" name="Google Shape;410;p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6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451" name="Google Shape;451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6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6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467" name="Google Shape;467;p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473" name="Google Shape;473;p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6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" name="Google Shape;479;p6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480" name="Google Shape;480;p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487" name="Google Shape;487;p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32" name="Google Shape;932;p1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1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13"/>
          <p:cNvSpPr txBox="1">
            <a:spLocks noGrp="1"/>
          </p:cNvSpPr>
          <p:nvPr>
            <p:ph type="title" idx="2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2" name="Google Shape;972;p13"/>
          <p:cNvSpPr txBox="1">
            <a:spLocks noGrp="1"/>
          </p:cNvSpPr>
          <p:nvPr>
            <p:ph type="subTitle" idx="1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13"/>
          <p:cNvSpPr txBox="1">
            <a:spLocks noGrp="1"/>
          </p:cNvSpPr>
          <p:nvPr>
            <p:ph type="title" idx="3" hasCustomPrompt="1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>
            <a:spLocks noGrp="1"/>
          </p:cNvSpPr>
          <p:nvPr>
            <p:ph type="title" idx="4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5" name="Google Shape;975;p13"/>
          <p:cNvSpPr txBox="1">
            <a:spLocks noGrp="1"/>
          </p:cNvSpPr>
          <p:nvPr>
            <p:ph type="subTitle" idx="5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13"/>
          <p:cNvSpPr txBox="1">
            <a:spLocks noGrp="1"/>
          </p:cNvSpPr>
          <p:nvPr>
            <p:ph type="title" idx="6" hasCustomPrompt="1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>
            <a:spLocks noGrp="1"/>
          </p:cNvSpPr>
          <p:nvPr>
            <p:ph type="title" idx="7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8" name="Google Shape;978;p13"/>
          <p:cNvSpPr txBox="1">
            <a:spLocks noGrp="1"/>
          </p:cNvSpPr>
          <p:nvPr>
            <p:ph type="subTitle" idx="8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13"/>
          <p:cNvSpPr txBox="1">
            <a:spLocks noGrp="1"/>
          </p:cNvSpPr>
          <p:nvPr>
            <p:ph type="title" idx="9" hasCustomPrompt="1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>
            <a:spLocks noGrp="1"/>
          </p:cNvSpPr>
          <p:nvPr>
            <p:ph type="title" idx="13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1" name="Google Shape;981;p13"/>
          <p:cNvSpPr txBox="1">
            <a:spLocks noGrp="1"/>
          </p:cNvSpPr>
          <p:nvPr>
            <p:ph type="subTitle" idx="14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13"/>
          <p:cNvSpPr txBox="1">
            <a:spLocks noGrp="1"/>
          </p:cNvSpPr>
          <p:nvPr>
            <p:ph type="title" idx="15" hasCustomPrompt="1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>
            <a:spLocks noGrp="1"/>
          </p:cNvSpPr>
          <p:nvPr>
            <p:ph type="title" idx="16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4" name="Google Shape;984;p13"/>
          <p:cNvSpPr txBox="1">
            <a:spLocks noGrp="1"/>
          </p:cNvSpPr>
          <p:nvPr>
            <p:ph type="subTitle" idx="17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>
            <a:spLocks noGrp="1"/>
          </p:cNvSpPr>
          <p:nvPr>
            <p:ph type="title" idx="19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7" name="Google Shape;987;p13"/>
          <p:cNvSpPr txBox="1">
            <a:spLocks noGrp="1"/>
          </p:cNvSpPr>
          <p:nvPr>
            <p:ph type="subTitle" idx="20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21" hasCustomPrompt="1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989" name="Google Shape;989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990" name="Google Shape;990;p1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" name="Google Shape;996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997" name="Google Shape;997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13"/>
          <p:cNvSpPr/>
          <p:nvPr/>
        </p:nvSpPr>
        <p:spPr>
          <a:xfrm rot="5400000" flipH="1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005" name="Google Shape;1005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06" name="Google Shape;1006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016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7" name="Google Shape;1017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7" name="Google Shape;1027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1028" name="Google Shape;1028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29" name="Google Shape;1029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9" name="Google Shape;1039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40" name="Google Shape;104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0" name="Google Shape;1050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1051" name="Google Shape;1051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1058" name="Google Shape;1058;p1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59" r:id="rId4"/>
    <p:sldLayoutId id="2147483674" r:id="rId5"/>
    <p:sldLayoutId id="214748367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DDeEz5fETILGQKQpJJFcM7P5rmZ4FZoHUde76lueLU/copy#gid=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33"/>
          <p:cNvSpPr/>
          <p:nvPr/>
        </p:nvSpPr>
        <p:spPr>
          <a:xfrm>
            <a:off x="2106793" y="3314383"/>
            <a:ext cx="4882500" cy="3999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lt2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3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</a:rPr>
              <a:t>By Kyra B.D, James F, Maro S.S and Nguyen N. M.T</a:t>
            </a:r>
            <a:endParaRPr sz="1600" dirty="0">
              <a:solidFill>
                <a:schemeClr val="accent6"/>
              </a:solidFill>
            </a:endParaRPr>
          </a:p>
        </p:txBody>
      </p:sp>
      <p:grpSp>
        <p:nvGrpSpPr>
          <p:cNvPr id="2661" name="Google Shape;2661;p33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>
                <a:solidFill>
                  <a:schemeClr val="accent2"/>
                </a:solidFill>
              </a:rPr>
              <a:t>CYBER </a:t>
            </a:r>
            <a:r>
              <a:rPr lang="en-US" sz="5800" dirty="0">
                <a:solidFill>
                  <a:schemeClr val="accent2"/>
                </a:solidFill>
              </a:rPr>
              <a:t>HAVEN</a:t>
            </a:r>
            <a:br>
              <a:rPr lang="en" sz="5800" dirty="0">
                <a:solidFill>
                  <a:schemeClr val="accent2"/>
                </a:solidFill>
              </a:rPr>
            </a:br>
            <a:r>
              <a:rPr lang="en" sz="5000" dirty="0">
                <a:solidFill>
                  <a:schemeClr val="bg1"/>
                </a:solidFill>
              </a:rPr>
              <a:t>Game Programming</a:t>
            </a:r>
            <a:endParaRPr sz="5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1ABDA6-A7E7-E531-80F6-93EF802FCCDA}"/>
              </a:ext>
            </a:extLst>
          </p:cNvPr>
          <p:cNvSpPr txBox="1"/>
          <p:nvPr/>
        </p:nvSpPr>
        <p:spPr>
          <a:xfrm>
            <a:off x="579079" y="403991"/>
            <a:ext cx="41576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/>
                </a:solidFill>
                <a:latin typeface="Exo" panose="020B0604020202020204" charset="0"/>
              </a:rPr>
              <a:t>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72ACA-6766-4272-EE93-B7BA9BBD97D6}"/>
              </a:ext>
            </a:extLst>
          </p:cNvPr>
          <p:cNvSpPr txBox="1"/>
          <p:nvPr/>
        </p:nvSpPr>
        <p:spPr>
          <a:xfrm>
            <a:off x="1089608" y="1412102"/>
            <a:ext cx="62705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 day Cyrus was out adventuring, when suddenly a tornado appears and drops him off at an unknown city; Cyber Haven. This city full on destruction but  Cyrus to escape and find his way safely to the space station where he can go to : MARS</a:t>
            </a:r>
          </a:p>
          <a:p>
            <a:r>
              <a:rPr lang="en-US" dirty="0">
                <a:solidFill>
                  <a:schemeClr val="bg1"/>
                </a:solidFill>
              </a:rPr>
              <a:t>However maybe obstacles get in his way, Evil robots are trying to stop him!! He must overcome them! Help Cyrus find his way safety.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B09EF-B14C-459E-80C8-C0ADCF4AC6FD}"/>
              </a:ext>
            </a:extLst>
          </p:cNvPr>
          <p:cNvSpPr txBox="1"/>
          <p:nvPr/>
        </p:nvSpPr>
        <p:spPr>
          <a:xfrm>
            <a:off x="1543872" y="3350288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Main 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21FA2-7D88-B7F1-5F8C-94CCE89A02FF}"/>
              </a:ext>
            </a:extLst>
          </p:cNvPr>
          <p:cNvSpPr txBox="1"/>
          <p:nvPr/>
        </p:nvSpPr>
        <p:spPr>
          <a:xfrm>
            <a:off x="5009321" y="3242566"/>
            <a:ext cx="29097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Escape the high skyscrapers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Defeat enemy bosses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Get to the station to fly to mars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105EBFF-DC5A-CA3C-DF64-BCE76A9AB609}"/>
              </a:ext>
            </a:extLst>
          </p:cNvPr>
          <p:cNvSpPr/>
          <p:nvPr/>
        </p:nvSpPr>
        <p:spPr>
          <a:xfrm flipV="1">
            <a:off x="4224886" y="3433394"/>
            <a:ext cx="588397" cy="35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>
                <a:solidFill>
                  <a:schemeClr val="bg1"/>
                </a:solidFill>
              </a:ln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88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2" name="Google Shape;2762;p35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63" name="Google Shape;2763;p3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7A1D80D-C0FE-4E3D-A3CD-2473411666CF}"/>
              </a:ext>
            </a:extLst>
          </p:cNvPr>
          <p:cNvSpPr txBox="1"/>
          <p:nvPr/>
        </p:nvSpPr>
        <p:spPr>
          <a:xfrm>
            <a:off x="761959" y="276770"/>
            <a:ext cx="41576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/>
                </a:solidFill>
                <a:latin typeface="Exo" panose="020B0604020202020204" charset="0"/>
              </a:rPr>
              <a:t>Overview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23D32F9-E4A7-4F4E-D396-B1447C1E43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" t="17470" r="12562" b="22488"/>
          <a:stretch/>
        </p:blipFill>
        <p:spPr>
          <a:xfrm>
            <a:off x="480372" y="1243226"/>
            <a:ext cx="3694064" cy="166319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D3707FE-78C1-97AD-32BC-D6B101D07E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341" r="12830" b="22487"/>
          <a:stretch/>
        </p:blipFill>
        <p:spPr>
          <a:xfrm>
            <a:off x="4572000" y="1253692"/>
            <a:ext cx="3626193" cy="165272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E08C140-F162-129B-26D0-73EDEA8BB9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645" t="16388" r="12471" b="22222"/>
          <a:stretch/>
        </p:blipFill>
        <p:spPr>
          <a:xfrm>
            <a:off x="2532692" y="3069417"/>
            <a:ext cx="3655070" cy="16527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2" name="Google Shape;2762;p35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63" name="Google Shape;2763;p3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0279F5-FDE2-4B7E-BD31-4B0E11AF06B4}"/>
              </a:ext>
            </a:extLst>
          </p:cNvPr>
          <p:cNvSpPr txBox="1"/>
          <p:nvPr/>
        </p:nvSpPr>
        <p:spPr>
          <a:xfrm>
            <a:off x="785813" y="287236"/>
            <a:ext cx="41576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/>
                </a:solidFill>
                <a:latin typeface="Exo" panose="020B0604020202020204" charset="0"/>
              </a:rPr>
              <a:t>Music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57F2D-0C82-48FD-81FC-AEEB1E23D48E}"/>
              </a:ext>
            </a:extLst>
          </p:cNvPr>
          <p:cNvSpPr txBox="1"/>
          <p:nvPr/>
        </p:nvSpPr>
        <p:spPr>
          <a:xfrm>
            <a:off x="845598" y="1349998"/>
            <a:ext cx="475510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accent6"/>
                </a:solidFill>
                <a:latin typeface="Exo" panose="020B0604020202020204" charset="0"/>
              </a:rPr>
              <a:t>For our game, we used a selection of tracks created by ri0genmusic on YouTube.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7C468-0394-4E34-9F47-CCF07D453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913" y="2643187"/>
            <a:ext cx="1657350" cy="1714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A60BFE-03C5-4B82-8B18-CADE061D945D}"/>
              </a:ext>
            </a:extLst>
          </p:cNvPr>
          <p:cNvSpPr txBox="1"/>
          <p:nvPr/>
        </p:nvSpPr>
        <p:spPr>
          <a:xfrm>
            <a:off x="2341024" y="2806053"/>
            <a:ext cx="475510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accent6"/>
                </a:solidFill>
                <a:latin typeface="Exo" panose="020B0604020202020204" charset="0"/>
              </a:rPr>
              <a:t>All of the links to the songs, as well as his channel, can be found in our Game Design Document.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64E8AC-B37D-4777-9B24-C658195FE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59407">
            <a:off x="6550599" y="2033888"/>
            <a:ext cx="448114" cy="4481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038CB3-534B-410A-9BC6-D10F8EC39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368178">
            <a:off x="2179891" y="4291239"/>
            <a:ext cx="448114" cy="4481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F1464C-AF96-4D05-AE3D-3EDC4DFFC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00260">
            <a:off x="199967" y="1518636"/>
            <a:ext cx="448114" cy="448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5BD62C-6226-4399-A028-ACF3FD96D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1592" y="287236"/>
            <a:ext cx="649128" cy="8617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4CBEC8-1A74-4D7E-937C-B55390990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516" y="1071986"/>
            <a:ext cx="888291" cy="44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49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2" name="Google Shape;2762;p35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63" name="Google Shape;2763;p3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CF03800-1DF4-4357-A688-A74A3F1840ED}"/>
              </a:ext>
            </a:extLst>
          </p:cNvPr>
          <p:cNvSpPr txBox="1"/>
          <p:nvPr/>
        </p:nvSpPr>
        <p:spPr>
          <a:xfrm>
            <a:off x="770823" y="160929"/>
            <a:ext cx="41576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/>
                </a:solidFill>
                <a:latin typeface="Exo" panose="020B0604020202020204" charset="0"/>
              </a:rPr>
              <a:t>Difficulties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054D1F-C1F8-ECA6-FBB3-7E23D93C6385}"/>
              </a:ext>
            </a:extLst>
          </p:cNvPr>
          <p:cNvSpPr txBox="1"/>
          <p:nvPr/>
        </p:nvSpPr>
        <p:spPr>
          <a:xfrm>
            <a:off x="629587" y="991833"/>
            <a:ext cx="201617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Platforms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0BBEA-C6F1-21F7-7735-51F3546C3167}"/>
              </a:ext>
            </a:extLst>
          </p:cNvPr>
          <p:cNvSpPr txBox="1"/>
          <p:nvPr/>
        </p:nvSpPr>
        <p:spPr>
          <a:xfrm>
            <a:off x="599609" y="1393387"/>
            <a:ext cx="39723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Cyrus stopped jumping on the red bounce platform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Moving platforms didn’t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Moving platforms didn’t allow Cyrus to stand on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3E758-1990-2D74-0DF6-6D4CF912E46F}"/>
              </a:ext>
            </a:extLst>
          </p:cNvPr>
          <p:cNvSpPr txBox="1"/>
          <p:nvPr/>
        </p:nvSpPr>
        <p:spPr>
          <a:xfrm>
            <a:off x="4572000" y="2318953"/>
            <a:ext cx="1944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Transitions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1B5F65-A2BF-B36A-29DF-7B58ECB6E164}"/>
              </a:ext>
            </a:extLst>
          </p:cNvPr>
          <p:cNvSpPr txBox="1"/>
          <p:nvPr/>
        </p:nvSpPr>
        <p:spPr>
          <a:xfrm>
            <a:off x="4736579" y="2749985"/>
            <a:ext cx="3912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Cyrus reached the end of the map it wouldn’t transition to the next level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Our gif animated scene kept repeating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47F7A5-8BAA-55E5-1187-ADAB624DAEB6}"/>
              </a:ext>
            </a:extLst>
          </p:cNvPr>
          <p:cNvSpPr txBox="1"/>
          <p:nvPr/>
        </p:nvSpPr>
        <p:spPr>
          <a:xfrm>
            <a:off x="440275" y="2964492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Boss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0A2A1-86EE-8233-23DB-117582D98C19}"/>
              </a:ext>
            </a:extLst>
          </p:cNvPr>
          <p:cNvSpPr txBox="1"/>
          <p:nvPr/>
        </p:nvSpPr>
        <p:spPr>
          <a:xfrm>
            <a:off x="367262" y="3443282"/>
            <a:ext cx="36351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Hard time coding the shooting from the boss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Boss would glitch and not move naturally</a:t>
            </a:r>
          </a:p>
        </p:txBody>
      </p:sp>
      <p:pic>
        <p:nvPicPr>
          <p:cNvPr id="11" name="Picture 10" descr="A red and black rectangles&#10;&#10;Description automatically generated">
            <a:extLst>
              <a:ext uri="{FF2B5EF4-FFF2-40B4-BE49-F238E27FC236}">
                <a16:creationId xmlns:a16="http://schemas.microsoft.com/office/drawing/2014/main" id="{AF02CEC3-DDE3-7F00-89F7-C9A3CCF9C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242" y="1358672"/>
            <a:ext cx="595842" cy="3208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9C5639-4D76-6177-6430-D197A4191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191" y="1331106"/>
            <a:ext cx="967217" cy="341371"/>
          </a:xfrm>
          <a:prstGeom prst="rect">
            <a:avLst/>
          </a:prstGeom>
        </p:spPr>
      </p:pic>
      <p:pic>
        <p:nvPicPr>
          <p:cNvPr id="15" name="Picture 14" descr="A pixelated image of a face&#10;&#10;Description automatically generated">
            <a:extLst>
              <a:ext uri="{FF2B5EF4-FFF2-40B4-BE49-F238E27FC236}">
                <a16:creationId xmlns:a16="http://schemas.microsoft.com/office/drawing/2014/main" id="{735E3ED0-3A67-C5AB-0B60-B2F3699D9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492" y="1309577"/>
            <a:ext cx="727026" cy="391476"/>
          </a:xfrm>
          <a:prstGeom prst="rect">
            <a:avLst/>
          </a:prstGeom>
        </p:spPr>
      </p:pic>
      <p:pic>
        <p:nvPicPr>
          <p:cNvPr id="17" name="Picture 16" descr="A pixelated image of a red square object&#10;&#10;Description automatically generated">
            <a:extLst>
              <a:ext uri="{FF2B5EF4-FFF2-40B4-BE49-F238E27FC236}">
                <a16:creationId xmlns:a16="http://schemas.microsoft.com/office/drawing/2014/main" id="{E2AA0992-6F71-B6DB-A4C5-17BA11621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7367" y="3758471"/>
            <a:ext cx="777560" cy="11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56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D7981-0CAB-99A2-1AB7-F43B57F36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4" y="654869"/>
            <a:ext cx="6975564" cy="3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21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p39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5077" y="1520132"/>
            <a:ext cx="2834211" cy="2422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p3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CONTRIBUTIONS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2950" name="Google Shape;2950;p39"/>
          <p:cNvGrpSpPr/>
          <p:nvPr/>
        </p:nvGrpSpPr>
        <p:grpSpPr>
          <a:xfrm>
            <a:off x="713100" y="1543265"/>
            <a:ext cx="2130300" cy="969596"/>
            <a:chOff x="713100" y="1543265"/>
            <a:chExt cx="2130300" cy="969596"/>
          </a:xfrm>
        </p:grpSpPr>
        <p:sp>
          <p:nvSpPr>
            <p:cNvPr id="2951" name="Google Shape;2951;p39"/>
            <p:cNvSpPr txBox="1"/>
            <p:nvPr/>
          </p:nvSpPr>
          <p:spPr>
            <a:xfrm>
              <a:off x="1433509" y="1543265"/>
              <a:ext cx="1409700" cy="484800"/>
            </a:xfrm>
            <a:prstGeom prst="rect">
              <a:avLst/>
            </a:prstGeom>
            <a:noFill/>
            <a:ln>
              <a:noFill/>
            </a:ln>
            <a:effectLst>
              <a:outerShdw blurRad="142875" algn="bl" rotWithShape="0">
                <a:srgbClr val="8FFFFF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KYRA</a:t>
              </a:r>
              <a:endParaRPr sz="3000" b="1" dirty="0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2952" name="Google Shape;2952;p39"/>
            <p:cNvSpPr txBox="1"/>
            <p:nvPr/>
          </p:nvSpPr>
          <p:spPr>
            <a:xfrm>
              <a:off x="713100" y="2028061"/>
              <a:ext cx="21303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Worked on the bounce and moving platforms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2953" name="Google Shape;2953;p39"/>
          <p:cNvGrpSpPr/>
          <p:nvPr/>
        </p:nvGrpSpPr>
        <p:grpSpPr>
          <a:xfrm>
            <a:off x="713100" y="2973337"/>
            <a:ext cx="2130300" cy="969596"/>
            <a:chOff x="713100" y="2973337"/>
            <a:chExt cx="2130300" cy="969596"/>
          </a:xfrm>
        </p:grpSpPr>
        <p:sp>
          <p:nvSpPr>
            <p:cNvPr id="2954" name="Google Shape;2954;p39"/>
            <p:cNvSpPr txBox="1"/>
            <p:nvPr/>
          </p:nvSpPr>
          <p:spPr>
            <a:xfrm>
              <a:off x="1327093" y="2973337"/>
              <a:ext cx="1516116" cy="484800"/>
            </a:xfrm>
            <a:prstGeom prst="rect">
              <a:avLst/>
            </a:prstGeom>
            <a:noFill/>
            <a:ln>
              <a:noFill/>
            </a:ln>
            <a:effectLst>
              <a:outerShdw blurRad="142875" algn="bl" rotWithShape="0">
                <a:srgbClr val="8FFFFF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VIVIAN</a:t>
              </a:r>
              <a:endParaRPr sz="3000" b="1" dirty="0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2955" name="Google Shape;2955;p39"/>
            <p:cNvSpPr txBox="1"/>
            <p:nvPr/>
          </p:nvSpPr>
          <p:spPr>
            <a:xfrm>
              <a:off x="713100" y="3458133"/>
              <a:ext cx="21303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Worked on Cyrus and the background music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2956" name="Google Shape;2956;p39"/>
          <p:cNvGrpSpPr/>
          <p:nvPr/>
        </p:nvGrpSpPr>
        <p:grpSpPr>
          <a:xfrm>
            <a:off x="6300625" y="1543265"/>
            <a:ext cx="2130300" cy="969596"/>
            <a:chOff x="6300625" y="1543265"/>
            <a:chExt cx="2130300" cy="969596"/>
          </a:xfrm>
        </p:grpSpPr>
        <p:sp>
          <p:nvSpPr>
            <p:cNvPr id="2957" name="Google Shape;2957;p39"/>
            <p:cNvSpPr txBox="1"/>
            <p:nvPr/>
          </p:nvSpPr>
          <p:spPr>
            <a:xfrm>
              <a:off x="6300625" y="1543265"/>
              <a:ext cx="1410000" cy="484800"/>
            </a:xfrm>
            <a:prstGeom prst="rect">
              <a:avLst/>
            </a:prstGeom>
            <a:noFill/>
            <a:ln>
              <a:noFill/>
            </a:ln>
            <a:effectLst>
              <a:outerShdw blurRad="142875" algn="bl" rotWithShape="0">
                <a:srgbClr val="8FFFFF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3000" b="1" dirty="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MARO</a:t>
              </a:r>
              <a:endParaRPr sz="3000" b="1" dirty="0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2958" name="Google Shape;2958;p39"/>
            <p:cNvSpPr txBox="1"/>
            <p:nvPr/>
          </p:nvSpPr>
          <p:spPr>
            <a:xfrm>
              <a:off x="6300625" y="2028061"/>
              <a:ext cx="21303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Worked on Cyrus and the menu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2959" name="Google Shape;2959;p39"/>
          <p:cNvGrpSpPr/>
          <p:nvPr/>
        </p:nvGrpSpPr>
        <p:grpSpPr>
          <a:xfrm>
            <a:off x="6300625" y="2941457"/>
            <a:ext cx="2130300" cy="1001476"/>
            <a:chOff x="6300625" y="2941457"/>
            <a:chExt cx="2130300" cy="1001476"/>
          </a:xfrm>
        </p:grpSpPr>
        <p:sp>
          <p:nvSpPr>
            <p:cNvPr id="2960" name="Google Shape;2960;p39"/>
            <p:cNvSpPr txBox="1"/>
            <p:nvPr/>
          </p:nvSpPr>
          <p:spPr>
            <a:xfrm>
              <a:off x="6300625" y="2941457"/>
              <a:ext cx="1410000" cy="484800"/>
            </a:xfrm>
            <a:prstGeom prst="rect">
              <a:avLst/>
            </a:prstGeom>
            <a:noFill/>
            <a:ln>
              <a:noFill/>
            </a:ln>
            <a:effectLst>
              <a:outerShdw blurRad="142875" algn="bl" rotWithShape="0">
                <a:srgbClr val="8FFFFF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JAMES</a:t>
              </a:r>
              <a:endParaRPr sz="3000" b="1" dirty="0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2961" name="Google Shape;2961;p39"/>
            <p:cNvSpPr txBox="1"/>
            <p:nvPr/>
          </p:nvSpPr>
          <p:spPr>
            <a:xfrm>
              <a:off x="6300625" y="3458133"/>
              <a:ext cx="21303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Worked on the art, game design and bosses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2962" name="Google Shape;2962;p39"/>
          <p:cNvSpPr/>
          <p:nvPr/>
        </p:nvSpPr>
        <p:spPr>
          <a:xfrm>
            <a:off x="4079898" y="2153011"/>
            <a:ext cx="151500" cy="151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39"/>
          <p:cNvSpPr/>
          <p:nvPr/>
        </p:nvSpPr>
        <p:spPr>
          <a:xfrm>
            <a:off x="4912698" y="2153011"/>
            <a:ext cx="151500" cy="151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39"/>
          <p:cNvSpPr/>
          <p:nvPr/>
        </p:nvSpPr>
        <p:spPr>
          <a:xfrm>
            <a:off x="4079898" y="3379561"/>
            <a:ext cx="151500" cy="151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39"/>
          <p:cNvSpPr/>
          <p:nvPr/>
        </p:nvSpPr>
        <p:spPr>
          <a:xfrm>
            <a:off x="4912698" y="3379561"/>
            <a:ext cx="151500" cy="151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66" name="Google Shape;2966;p39"/>
          <p:cNvCxnSpPr>
            <a:stCxn id="2951" idx="3"/>
            <a:endCxn id="2962" idx="2"/>
          </p:cNvCxnSpPr>
          <p:nvPr/>
        </p:nvCxnSpPr>
        <p:spPr>
          <a:xfrm>
            <a:off x="2843209" y="1785665"/>
            <a:ext cx="1236600" cy="4431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67" name="Google Shape;2967;p39"/>
          <p:cNvCxnSpPr>
            <a:stCxn id="2960" idx="1"/>
            <a:endCxn id="2965" idx="6"/>
          </p:cNvCxnSpPr>
          <p:nvPr/>
        </p:nvCxnSpPr>
        <p:spPr>
          <a:xfrm rot="10800000" flipV="1">
            <a:off x="5064199" y="3183857"/>
            <a:ext cx="1236427" cy="27145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68" name="Google Shape;2968;p39"/>
          <p:cNvCxnSpPr>
            <a:stCxn id="2957" idx="1"/>
            <a:endCxn id="2963" idx="6"/>
          </p:cNvCxnSpPr>
          <p:nvPr/>
        </p:nvCxnSpPr>
        <p:spPr>
          <a:xfrm flipH="1">
            <a:off x="5064325" y="1785665"/>
            <a:ext cx="1236300" cy="4431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69" name="Google Shape;2969;p39"/>
          <p:cNvCxnSpPr>
            <a:cxnSpLocks/>
            <a:stCxn id="2954" idx="3"/>
            <a:endCxn id="2964" idx="2"/>
          </p:cNvCxnSpPr>
          <p:nvPr/>
        </p:nvCxnSpPr>
        <p:spPr>
          <a:xfrm>
            <a:off x="2843209" y="3215737"/>
            <a:ext cx="1236689" cy="2395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970" name="Google Shape;2970;p39"/>
          <p:cNvGrpSpPr/>
          <p:nvPr/>
        </p:nvGrpSpPr>
        <p:grpSpPr>
          <a:xfrm>
            <a:off x="7809182" y="1196629"/>
            <a:ext cx="2250993" cy="228146"/>
            <a:chOff x="7809182" y="1151604"/>
            <a:chExt cx="2250993" cy="228146"/>
          </a:xfrm>
        </p:grpSpPr>
        <p:sp>
          <p:nvSpPr>
            <p:cNvPr id="2971" name="Google Shape;2971;p39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9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3" name="Google Shape;2973;p39"/>
          <p:cNvGrpSpPr/>
          <p:nvPr/>
        </p:nvGrpSpPr>
        <p:grpSpPr>
          <a:xfrm rot="5400000">
            <a:off x="1486975" y="799800"/>
            <a:ext cx="98902" cy="553090"/>
            <a:chOff x="4898850" y="4820550"/>
            <a:chExt cx="98902" cy="553090"/>
          </a:xfrm>
        </p:grpSpPr>
        <p:sp>
          <p:nvSpPr>
            <p:cNvPr id="2974" name="Google Shape;2974;p3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9" name="Google Shape;2979;p39"/>
          <p:cNvSpPr/>
          <p:nvPr/>
        </p:nvSpPr>
        <p:spPr>
          <a:xfrm>
            <a:off x="7602750" y="897150"/>
            <a:ext cx="448500" cy="517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b10ca2b-6657-4d2d-b2d1-70dc93fa514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D2E5D19AF6D44E830860A6A482AB72" ma:contentTypeVersion="10" ma:contentTypeDescription="Create a new document." ma:contentTypeScope="" ma:versionID="023a2dcf212912f857ab2dc8e7c13c70">
  <xsd:schema xmlns:xsd="http://www.w3.org/2001/XMLSchema" xmlns:xs="http://www.w3.org/2001/XMLSchema" xmlns:p="http://schemas.microsoft.com/office/2006/metadata/properties" xmlns:ns3="8b10ca2b-6657-4d2d-b2d1-70dc93fa5145" targetNamespace="http://schemas.microsoft.com/office/2006/metadata/properties" ma:root="true" ma:fieldsID="6951963da712aa5fb2f5fc66f30b59a7" ns3:_="">
    <xsd:import namespace="8b10ca2b-6657-4d2d-b2d1-70dc93fa5145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10ca2b-6657-4d2d-b2d1-70dc93fa5145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A0A686-F360-4042-BE25-D758F505B0D0}">
  <ds:schemaRefs>
    <ds:schemaRef ds:uri="http://purl.org/dc/terms/"/>
    <ds:schemaRef ds:uri="http://purl.org/dc/dcmitype/"/>
    <ds:schemaRef ds:uri="8b10ca2b-6657-4d2d-b2d1-70dc93fa5145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C223518-29FE-461C-B229-80E9A43177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49B05C-749D-4F52-8327-D3920AE375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10ca2b-6657-4d2d-b2d1-70dc93fa51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257</Words>
  <Application>Microsoft Office PowerPoint</Application>
  <PresentationFormat>On-screen Show (16:9)</PresentationFormat>
  <Paragraphs>33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Courier New</vt:lpstr>
      <vt:lpstr>Exo</vt:lpstr>
      <vt:lpstr>PT Sans</vt:lpstr>
      <vt:lpstr>Data Center Business Plan by Slidesgo</vt:lpstr>
      <vt:lpstr>CYBER HAVEN Game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HAVEN Game Programming</dc:title>
  <dc:creator>Kyra Bryana Durrant</dc:creator>
  <cp:lastModifiedBy>Nguyen Ngoc Minh Trieu</cp:lastModifiedBy>
  <cp:revision>8</cp:revision>
  <dcterms:modified xsi:type="dcterms:W3CDTF">2024-12-03T13:22:18Z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0x01010071D2E5D19AF6D44E830860A6A482AB72</vt:lpwstr>
  </property>
</Properties>
</file>